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45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689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12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11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796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10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485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036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102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2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99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4984-C1E9-49DA-87CD-AC59BAA1B7C2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30E5-858C-41E7-91A2-49FF588F9A8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12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312876" y="2132856"/>
            <a:ext cx="68339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  <a:defRPr/>
            </a:pPr>
            <a:r>
              <a:rPr lang="sl-SI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  <a:cs typeface="Arial" pitchFamily="34" charset="0"/>
              </a:rPr>
              <a:t>MLADI POROČEVALCI</a:t>
            </a:r>
            <a:endParaRPr lang="sl-SI" sz="48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anose="020E0602030304020304" pitchFamily="34" charset="0"/>
              <a:cs typeface="Arial" pitchFamily="34" charset="0"/>
            </a:endParaRPr>
          </a:p>
        </p:txBody>
      </p:sp>
      <p:pic>
        <p:nvPicPr>
          <p:cNvPr id="1026" name="Picture 2" descr="http://ekosola.si/uploads/2010-08/eko%C5%A1ola-d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79" y="3140968"/>
            <a:ext cx="2875541" cy="267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osola.si/uploads/2010-08/fd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715" y="3789040"/>
            <a:ext cx="4574290" cy="19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4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0" y="0"/>
            <a:ext cx="9144000" cy="453542"/>
          </a:xfrm>
          <a:prstGeom prst="rect">
            <a:avLst/>
          </a:prstGeom>
          <a:solidFill>
            <a:srgbClr val="EA5A0B">
              <a:alpha val="90000"/>
            </a:srgbClr>
          </a:solidFill>
          <a:ln>
            <a:solidFill>
              <a:srgbClr val="EA5A0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endParaRPr lang="en-US" dirty="0">
              <a:solidFill>
                <a:prstClr val="white"/>
              </a:solidFill>
              <a:latin typeface="Lato"/>
              <a:cs typeface="Lato"/>
            </a:endParaRPr>
          </a:p>
        </p:txBody>
      </p:sp>
      <p:pic>
        <p:nvPicPr>
          <p:cNvPr id="5" name="Slika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51" y="5667457"/>
            <a:ext cx="974949" cy="119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PoljeZBesedilom 8"/>
          <p:cNvSpPr txBox="1"/>
          <p:nvPr/>
        </p:nvSpPr>
        <p:spPr>
          <a:xfrm>
            <a:off x="239090" y="501348"/>
            <a:ext cx="87974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3200" dirty="0" smtClean="0">
                <a:latin typeface="Albertus Medium" panose="020E0602030304020304" pitchFamily="34" charset="0"/>
              </a:rPr>
              <a:t>TEME: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latin typeface="Albertus Medium" panose="020E0602030304020304" pitchFamily="34" charset="0"/>
              </a:rPr>
              <a:t>september–oktober: </a:t>
            </a:r>
            <a:r>
              <a:rPr lang="sl-SI" sz="2600" dirty="0" smtClean="0">
                <a:latin typeface="Albertus Medium" panose="020E0602030304020304" pitchFamily="34" charset="0"/>
              </a:rPr>
              <a:t>VODA</a:t>
            </a:r>
            <a:r>
              <a:rPr lang="sl-SI" sz="2800" dirty="0" smtClean="0">
                <a:latin typeface="Albertus Medium" panose="020E0602030304020304" pitchFamily="34" charset="0"/>
              </a:rPr>
              <a:t> </a:t>
            </a:r>
            <a:r>
              <a:rPr lang="sl-SI" sz="2000" dirty="0">
                <a:latin typeface="Albertus Medium" panose="020E0602030304020304" pitchFamily="34" charset="0"/>
              </a:rPr>
              <a:t>(npr. energija in voda, poraba vode)</a:t>
            </a:r>
            <a:endParaRPr lang="sl-SI" sz="2800" dirty="0">
              <a:latin typeface="Albertus Medium" panose="020E06020303040203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latin typeface="Albertus Medium" panose="020E0602030304020304" pitchFamily="34" charset="0"/>
              </a:rPr>
              <a:t>november–december:  </a:t>
            </a:r>
            <a:r>
              <a:rPr lang="sl-SI" sz="2600" dirty="0" smtClean="0">
                <a:latin typeface="Albertus Medium" panose="020E0602030304020304" pitchFamily="34" charset="0"/>
              </a:rPr>
              <a:t>ODPADKI</a:t>
            </a:r>
            <a:r>
              <a:rPr lang="sl-SI" sz="2800" dirty="0" smtClean="0">
                <a:latin typeface="Albertus Medium" panose="020E0602030304020304" pitchFamily="34" charset="0"/>
              </a:rPr>
              <a:t> </a:t>
            </a:r>
            <a:r>
              <a:rPr lang="sl-SI" sz="2000" dirty="0">
                <a:latin typeface="Albertus Medium" panose="020E0602030304020304" pitchFamily="34" charset="0"/>
              </a:rPr>
              <a:t>(npr. ravnanje z odpadki, krožno gospodarstvo)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latin typeface="Albertus Medium" panose="020E0602030304020304" pitchFamily="34" charset="0"/>
              </a:rPr>
              <a:t>januar–februar:</a:t>
            </a:r>
            <a:r>
              <a:rPr lang="sl-SI" sz="2600" dirty="0">
                <a:latin typeface="Albertus Medium" panose="020E0602030304020304" pitchFamily="34" charset="0"/>
              </a:rPr>
              <a:t> </a:t>
            </a:r>
            <a:r>
              <a:rPr lang="sl-SI" sz="2600" dirty="0" smtClean="0">
                <a:latin typeface="Albertus Medium" panose="020E0602030304020304" pitchFamily="34" charset="0"/>
              </a:rPr>
              <a:t>HRANA </a:t>
            </a:r>
            <a:r>
              <a:rPr lang="sl-SI" sz="2000" dirty="0">
                <a:latin typeface="Albertus Medium" panose="020E0602030304020304" pitchFamily="34" charset="0"/>
              </a:rPr>
              <a:t>(npr. odgovornost s hrano, hrana in potrošništvo, zavržena hrana)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latin typeface="Albertus Medium" panose="020E0602030304020304" pitchFamily="34" charset="0"/>
              </a:rPr>
              <a:t>marec–april: </a:t>
            </a:r>
            <a:r>
              <a:rPr lang="sl-SI" sz="2600" dirty="0" smtClean="0">
                <a:latin typeface="Albertus Medium" panose="020E0602030304020304" pitchFamily="34" charset="0"/>
              </a:rPr>
              <a:t>BIOTSKA RAZNOVRSTNOST </a:t>
            </a:r>
            <a:r>
              <a:rPr lang="sl-SI" sz="2000" dirty="0" smtClean="0">
                <a:latin typeface="Albertus Medium" panose="020E0602030304020304" pitchFamily="34" charset="0"/>
              </a:rPr>
              <a:t>(</a:t>
            </a:r>
            <a:r>
              <a:rPr lang="sl-SI" sz="2000" dirty="0">
                <a:latin typeface="Albertus Medium" panose="020E0602030304020304" pitchFamily="34" charset="0"/>
              </a:rPr>
              <a:t>npr. invazivne rastline)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dirty="0">
                <a:latin typeface="Albertus Medium" panose="020E0602030304020304" pitchFamily="34" charset="0"/>
              </a:rPr>
              <a:t>maj: </a:t>
            </a:r>
            <a:r>
              <a:rPr lang="sl-SI" sz="2600" dirty="0" smtClean="0">
                <a:latin typeface="Albertus Medium" panose="020E0602030304020304" pitchFamily="34" charset="0"/>
              </a:rPr>
              <a:t>ZDRAV ŽIVLJENJSKI SLOG </a:t>
            </a:r>
            <a:r>
              <a:rPr lang="sl-SI" sz="2000" dirty="0" smtClean="0">
                <a:latin typeface="Albertus Medium" panose="020E0602030304020304" pitchFamily="34" charset="0"/>
              </a:rPr>
              <a:t>(</a:t>
            </a:r>
            <a:r>
              <a:rPr lang="sl-SI" sz="2000" dirty="0">
                <a:latin typeface="Albertus Medium" panose="020E0602030304020304" pitchFamily="34" charset="0"/>
              </a:rPr>
              <a:t>npr. gibanje, </a:t>
            </a:r>
            <a:endParaRPr lang="sl-SI" sz="2000" dirty="0" smtClean="0">
              <a:latin typeface="Albertus Medium" panose="020E06020303040203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000" dirty="0">
                <a:latin typeface="Albertus Medium" panose="020E0602030304020304" pitchFamily="34" charset="0"/>
              </a:rPr>
              <a:t> </a:t>
            </a:r>
            <a:r>
              <a:rPr lang="sl-SI" sz="2000" dirty="0" smtClean="0">
                <a:latin typeface="Albertus Medium" panose="020E0602030304020304" pitchFamily="34" charset="0"/>
              </a:rPr>
              <a:t>     pozitivno </a:t>
            </a:r>
            <a:r>
              <a:rPr lang="sl-SI" sz="2000" dirty="0">
                <a:latin typeface="Albertus Medium" panose="020E0602030304020304" pitchFamily="34" charset="0"/>
              </a:rPr>
              <a:t>razmišljanje)</a:t>
            </a:r>
            <a:endParaRPr lang="sl-SI" sz="2000" dirty="0" smtClean="0"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Diaprojekcija na zaslonu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Ekošola</dc:creator>
  <cp:lastModifiedBy>Ekošola</cp:lastModifiedBy>
  <cp:revision>1</cp:revision>
  <dcterms:created xsi:type="dcterms:W3CDTF">2016-09-29T08:17:09Z</dcterms:created>
  <dcterms:modified xsi:type="dcterms:W3CDTF">2016-09-29T08:17:42Z</dcterms:modified>
</cp:coreProperties>
</file>